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DA641-5A56-4A79-89B1-B81AC4FA2AB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C1CE8-1EEE-419A-B430-D5A4ECD6F4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DA641-5A56-4A79-89B1-B81AC4FA2AB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C1CE8-1EEE-419A-B430-D5A4ECD6F4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DA641-5A56-4A79-89B1-B81AC4FA2AB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C1CE8-1EEE-419A-B430-D5A4ECD6F4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DA641-5A56-4A79-89B1-B81AC4FA2AB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C1CE8-1EEE-419A-B430-D5A4ECD6F4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DA641-5A56-4A79-89B1-B81AC4FA2AB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C1CE8-1EEE-419A-B430-D5A4ECD6F4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DA641-5A56-4A79-89B1-B81AC4FA2AB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C1CE8-1EEE-419A-B430-D5A4ECD6F4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DA641-5A56-4A79-89B1-B81AC4FA2AB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C1CE8-1EEE-419A-B430-D5A4ECD6F4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DA641-5A56-4A79-89B1-B81AC4FA2AB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C1CE8-1EEE-419A-B430-D5A4ECD6F4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DA641-5A56-4A79-89B1-B81AC4FA2AB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C1CE8-1EEE-419A-B430-D5A4ECD6F4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DA641-5A56-4A79-89B1-B81AC4FA2AB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C1CE8-1EEE-419A-B430-D5A4ECD6F4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DA641-5A56-4A79-89B1-B81AC4FA2AB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C1CE8-1EEE-419A-B430-D5A4ECD6F4C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DA641-5A56-4A79-89B1-B81AC4FA2AB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C1CE8-1EEE-419A-B430-D5A4ECD6F4C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&#1059;&#1095;&#1080;&#1090;&#1077;&#1083;&#1100;\&#1056;&#1072;&#1073;&#1086;&#1095;&#1080;&#1081;%20&#1089;&#1090;&#1086;&#1083;\&#1048;&#1043;&#1056;&#1040;%20_%20&#1042;&#1054;&#1074;%20_%202014%20-%202015%20_%20&#1088;&#1072;&#1073;&#1086;&#1090;&#1072;\&#1055;&#1088;&#1077;&#1079;&#1077;&#1085;&#1090;&#1072;&#1094;&#1080;&#1103;%20&#1080;&#1075;&#1088;&#1099;%20_%20&#1042;&#1086;&#1081;&#1085;&#1072;%20&#1080;%20&#1084;&#1091;&#1079;&#1099;\&#1047;&#1040;&#1043;&#1051;&#1040;&#1042;&#1053;&#1040;&#1071;.pptx" TargetMode="Externa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564904"/>
            <a:ext cx="7772400" cy="1470025"/>
          </a:xfrm>
        </p:spPr>
        <p:txBody>
          <a:bodyPr>
            <a:noAutofit/>
          </a:bodyPr>
          <a:lstStyle/>
          <a:p>
            <a:r>
              <a:rPr lang="ru-RU" sz="3200" b="1" dirty="0"/>
              <a:t>23. 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ru-RU" sz="3200" b="1" dirty="0" smtClean="0"/>
              <a:t>Мемориальный </a:t>
            </a:r>
            <a:r>
              <a:rPr lang="ru-RU" sz="3200" b="1" dirty="0"/>
              <a:t>комплекс занимает площадь 135 гектаров. На его территории расположены Центральный музей Великой Отечественной войны, монумент Победы и три храма, сооруженные в память о погибших в Великую Отечественную войну. На площади Победителей, которая является главной достопримечательностью Парка Победы, возвышается обелиск высотой 141,8 метров. Эта высота напоминает нам о 1418 днях и ночах Великой Отечественной войны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708920"/>
            <a:ext cx="7772400" cy="1470025"/>
          </a:xfrm>
        </p:spPr>
        <p:txBody>
          <a:bodyPr>
            <a:noAutofit/>
          </a:bodyPr>
          <a:lstStyle/>
          <a:p>
            <a:r>
              <a:rPr lang="ru-RU" sz="3200" b="1" dirty="0"/>
              <a:t>На стометровой отметке закреплена бронзовая фигура богини Победы - Ники. У подножия обелиска, на гранитном подиуме, установлена статуя святого Георгия Победоносца, который копьем поражает змея - символ зла. Обе скульптуры были выполнены З. Церетели. В Парке Победы установлены также памятник «Защитникам земли Российской» (скульптор А. </a:t>
            </a:r>
            <a:r>
              <a:rPr lang="ru-RU" sz="3200" b="1" dirty="0" err="1"/>
              <a:t>Бичугов</a:t>
            </a:r>
            <a:r>
              <a:rPr lang="ru-RU" sz="3200" b="1" dirty="0"/>
              <a:t>) и Памятник «Всем павшим» (скульптор В. </a:t>
            </a:r>
            <a:r>
              <a:rPr lang="ru-RU" sz="3200" b="1" dirty="0" err="1"/>
              <a:t>Зноба</a:t>
            </a:r>
            <a:r>
              <a:rPr lang="ru-RU" sz="3200" b="1" dirty="0"/>
              <a:t>). Как называется данный мемориальный комплекс?</a:t>
            </a:r>
            <a:br>
              <a:rPr lang="ru-RU" sz="3200" b="1" dirty="0"/>
            </a:br>
            <a:endParaRPr lang="ru-RU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/>
              <a:t>Поклонная гора в Москве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религия Записи с меткой религия Дневник VaSiLiSaM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 cstate="print"/>
          <a:srcRect b="6001"/>
          <a:stretch>
            <a:fillRect/>
          </a:stretch>
        </p:blipFill>
        <p:spPr bwMode="auto">
          <a:xfrm>
            <a:off x="0" y="1114551"/>
            <a:ext cx="4800822" cy="57434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Великой Отечественной Войны центральный музей + автобусная экскурсия по Москв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1558" y="3702968"/>
            <a:ext cx="4692442" cy="3155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35PHOTO - Соболев Игорь - Несколько видов с Поклонной гор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05062" y="1340768"/>
            <a:ext cx="4838938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 descr="Музей на поклонной горе &quot; Арадел.ru - для тех, кому я интересе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62714"/>
            <a:ext cx="4644008" cy="33952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90" name="Picture 6" descr="Золотой венец Победы!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3563888" cy="23740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92" name="Picture 8" descr="Москва и москвичи - Страница 9"/>
          <p:cNvPicPr>
            <a:picLocks noChangeAspect="1" noChangeArrowheads="1"/>
          </p:cNvPicPr>
          <p:nvPr/>
        </p:nvPicPr>
        <p:blipFill>
          <a:blip r:embed="rId4" cstate="print"/>
          <a:srcRect l="26511" b="10490"/>
          <a:stretch>
            <a:fillRect/>
          </a:stretch>
        </p:blipFill>
        <p:spPr bwMode="auto">
          <a:xfrm>
            <a:off x="5364088" y="3405039"/>
            <a:ext cx="3779912" cy="34529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4" descr="Малолетние узники на Поклонной горе"/>
          <p:cNvPicPr>
            <a:picLocks noChangeAspect="1" noChangeArrowheads="1"/>
          </p:cNvPicPr>
          <p:nvPr/>
        </p:nvPicPr>
        <p:blipFill>
          <a:blip r:embed="rId5" cstate="print"/>
          <a:srcRect t="7901" b="6579"/>
          <a:stretch>
            <a:fillRect/>
          </a:stretch>
        </p:blipFill>
        <p:spPr bwMode="auto">
          <a:xfrm>
            <a:off x="3524250" y="0"/>
            <a:ext cx="5619750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Управляющая кнопка: назад 8">
            <a:hlinkClick r:id="rId6" action="ppaction://hlinkpres?slideindex=2&amp;slidetitle=Слайд 2" highlightClick="1"/>
          </p:cNvPr>
          <p:cNvSpPr/>
          <p:nvPr/>
        </p:nvSpPr>
        <p:spPr>
          <a:xfrm>
            <a:off x="8388424" y="6453336"/>
            <a:ext cx="755576" cy="404664"/>
          </a:xfrm>
          <a:prstGeom prst="actionButtonBackPrevious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82</Words>
  <Application>Microsoft Office PowerPoint</Application>
  <PresentationFormat>Экран (4:3)</PresentationFormat>
  <Paragraphs>3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23.  Мемориальный комплекс занимает площадь 135 гектаров. На его территории расположены Центральный музей Великой Отечественной войны, монумент Победы и три храма, сооруженные в память о погибших в Великую Отечественную войну. На площади Победителей, которая является главной достопримечательностью Парка Победы, возвышается обелиск высотой 141,8 метров. Эта высота напоминает нам о 1418 днях и ночах Великой Отечественной войны</vt:lpstr>
      <vt:lpstr>На стометровой отметке закреплена бронзовая фигура богини Победы - Ники. У подножия обелиска, на гранитном подиуме, установлена статуя святого Георгия Победоносца, который копьем поражает змея - символ зла. Обе скульптуры были выполнены З. Церетели. В Парке Победы установлены также памятник «Защитникам земли Российской» (скульптор А. Бичугов) и Памятник «Всем павшим» (скульптор В. Зноба). Как называется данный мемориальный комплекс? </vt:lpstr>
      <vt:lpstr>Поклонная гора в Москве</vt:lpstr>
      <vt:lpstr>Слайд 4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23.  Мемориальный комплекс занимает площадь 135 гектаров. На его территории расположены Центральный музей Великой Отечественной войны, монумент Победы и три храма, сооруженные в память о погибших в Великую Отечественную войну. На площади Победителей, которая является главной достопримечательностью Парка Победы, возвышается обелиск высотой 141,8 метров. Эта высота напоминает нам о 1418 днях и ночах Великой Отечественной войны</dc:title>
  <dc:creator>Admin</dc:creator>
  <cp:lastModifiedBy>Смехнова</cp:lastModifiedBy>
  <cp:revision>5</cp:revision>
  <dcterms:created xsi:type="dcterms:W3CDTF">2014-12-28T09:32:03Z</dcterms:created>
  <dcterms:modified xsi:type="dcterms:W3CDTF">2015-01-14T06:26:56Z</dcterms:modified>
</cp:coreProperties>
</file>